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573B"/>
    <a:srgbClr val="1C5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27"/>
  </p:normalViewPr>
  <p:slideViewPr>
    <p:cSldViewPr snapToGrid="0">
      <p:cViewPr varScale="1">
        <p:scale>
          <a:sx n="110" d="100"/>
          <a:sy n="110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6A2D-D774-FC39-C834-87B0EB5D5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5E7B8-FA6F-45D8-C42D-511225A0A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9BD2A-0E49-EF42-D193-6B8C89F8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C33FB-03E2-DD45-E797-D6AF2BDFF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AFA06-669D-AA76-D3BF-048AC0BF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236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3AF3-01B7-300B-36F7-AB6F02D6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205E1-54BC-CC59-EC16-543F0D598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E00E3-3844-9273-589F-5729BD7B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18A57-EED6-E65A-6222-01F9A162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2B308-05D9-B666-05EC-EAD4CF84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9240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795917-897B-19B7-05F0-93E6542CC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3813C-B963-90E8-6D36-D4CC63076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E047-8554-373C-0C1D-E8BFE01B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C5769-1438-901E-261A-31C661BD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03E5D-1EBE-FE91-9C6B-F1939F0D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308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81E90-A27E-2707-3E5B-78E18F36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1C0D-DC92-C86D-3E9D-AC2D2C9A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7911-0683-9581-FC45-44B87271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BAE2-87EC-3E0D-B3D7-9056FF48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E6031-FBA1-6536-325D-3DA21A12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400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68F4-60F6-C3DD-08CD-7AD237A0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BD2CB-40A1-6AFD-209A-A2489BBA4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69BCA-B9D4-CC9D-3967-0257CE30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9A3D-FAAD-91DF-0988-E9DD67FB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4ECC2-B4C0-0144-512D-5C5737E1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041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ACDE-8088-361B-E8E2-AF02CEDF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F6B96-BBC4-FEBA-B8EA-A42A284DA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6D5AE-B053-D29A-2C38-34749AC83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7A1B6-B6A9-2A9B-91C0-997EFDCF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2B5F0-EAF3-9144-A98E-8FFA3873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20E5F-764F-F4E5-04DB-594457A8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851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8838-2AA9-A158-3189-6AB03F94E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78191-BCC7-D4C2-0FBE-370351E1D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6CFA5-AA32-9F1F-3E35-E52D2DEE3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7CFE5-1BC0-1C9F-0219-AA182AC34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3CE51-73C5-F02E-C54C-7B950B643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FFD41-B5B4-7549-EB8F-15AE306D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C89AAB-586B-3F85-4583-42EFF43E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BC51D-4DF3-1765-7075-F6E28459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373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E79E-6C02-C7D3-04A9-4A17824C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6DBA7-CC4D-4086-459B-883AD582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6BB14-A16E-9A63-BDEB-5B35659D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2A93F-E0B8-BBE1-481F-A15A9842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582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86AA3B-0AE0-B369-B421-34DCB901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3F41A-FAFE-1A75-3B6B-8C5656AC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E450F-1A3B-43D1-4978-DAE30BBA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03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A9A1-7B33-3EED-71E1-8E14531C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AD7FB-0D01-FDAF-E6EC-9F573CB7F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2F600-0B59-D452-CB06-4C89C872C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D4DEE-D0C2-B483-676B-E076A69A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83539-CCC6-22E4-66BE-59C6EC49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DCA3E-BB4F-4E89-B8BB-19FE8FE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230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9759-B1B3-508A-AD2F-C6CD284A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29EBA-7D8F-DE0F-9A10-B10EC7A4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BDD63-E3F2-D950-34C3-E0787CBCC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79ED1-98A2-108D-E5F6-A129E36B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8AC2C-9237-5F76-546F-019B4710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3FA70-DF18-A55F-C335-C03FA373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164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C8CCF-1FF1-DAB0-4936-E0E679D7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4F4CB-C28D-A033-3A23-8F7FFD0C9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357D9-FB71-B221-1F7F-AB8ED432A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1744B-DC4C-3D49-8F69-F81183480049}" type="datetimeFigureOut">
              <a:rPr lang="en-DE" smtClean="0"/>
              <a:t>27.04.23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772B4-4497-1708-604B-60D8597B2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69B6A-6CBA-C571-23FD-D8BC53518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683AD-0D0A-8A42-B8CD-8C05EBF880A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066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83F7E1-225A-F110-13F6-3586DB0A3F63}"/>
              </a:ext>
            </a:extLst>
          </p:cNvPr>
          <p:cNvSpPr/>
          <p:nvPr/>
        </p:nvSpPr>
        <p:spPr>
          <a:xfrm>
            <a:off x="428626" y="3464726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81DE4B-3EC2-630F-E371-5113FA6235F0}"/>
              </a:ext>
            </a:extLst>
          </p:cNvPr>
          <p:cNvSpPr/>
          <p:nvPr/>
        </p:nvSpPr>
        <p:spPr>
          <a:xfrm>
            <a:off x="5214236" y="3632002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69FCAE-0827-BAAD-4636-00E7CAD4EAEB}"/>
              </a:ext>
            </a:extLst>
          </p:cNvPr>
          <p:cNvSpPr txBox="1"/>
          <p:nvPr/>
        </p:nvSpPr>
        <p:spPr>
          <a:xfrm>
            <a:off x="1674620" y="388247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7677FD-4214-0A33-7136-602C2B9F7FB2}"/>
              </a:ext>
            </a:extLst>
          </p:cNvPr>
          <p:cNvSpPr txBox="1"/>
          <p:nvPr/>
        </p:nvSpPr>
        <p:spPr>
          <a:xfrm>
            <a:off x="3951675" y="3893156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10913-3A9C-2412-916B-EC46CEF4C227}"/>
              </a:ext>
            </a:extLst>
          </p:cNvPr>
          <p:cNvSpPr txBox="1"/>
          <p:nvPr/>
        </p:nvSpPr>
        <p:spPr>
          <a:xfrm>
            <a:off x="2821782" y="387299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387DE8-B108-3481-E12B-C89620ECBCFD}"/>
              </a:ext>
            </a:extLst>
          </p:cNvPr>
          <p:cNvSpPr txBox="1"/>
          <p:nvPr/>
        </p:nvSpPr>
        <p:spPr>
          <a:xfrm>
            <a:off x="2100263" y="2831496"/>
            <a:ext cx="261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ONGOING GAMES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86A835-17E1-7185-81CC-F27C3897918D}"/>
              </a:ext>
            </a:extLst>
          </p:cNvPr>
          <p:cNvSpPr/>
          <p:nvPr/>
        </p:nvSpPr>
        <p:spPr>
          <a:xfrm>
            <a:off x="4714875" y="3123883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46307D-1520-E438-66C4-AC55864E3248}"/>
              </a:ext>
            </a:extLst>
          </p:cNvPr>
          <p:cNvSpPr/>
          <p:nvPr/>
        </p:nvSpPr>
        <p:spPr>
          <a:xfrm>
            <a:off x="542925" y="3123882"/>
            <a:ext cx="155733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0580459-62E8-0544-008C-84828D73B83E}"/>
              </a:ext>
            </a:extLst>
          </p:cNvPr>
          <p:cNvSpPr/>
          <p:nvPr/>
        </p:nvSpPr>
        <p:spPr>
          <a:xfrm>
            <a:off x="428626" y="1982057"/>
            <a:ext cx="5957888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JOIN A NEW GAME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787E98-C185-01B8-8BD2-BECC7FC5A81B}"/>
              </a:ext>
            </a:extLst>
          </p:cNvPr>
          <p:cNvSpPr/>
          <p:nvPr/>
        </p:nvSpPr>
        <p:spPr>
          <a:xfrm>
            <a:off x="428626" y="4817864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D9D8FB-F941-290C-3718-C80BAC16DB83}"/>
              </a:ext>
            </a:extLst>
          </p:cNvPr>
          <p:cNvSpPr/>
          <p:nvPr/>
        </p:nvSpPr>
        <p:spPr>
          <a:xfrm>
            <a:off x="5214236" y="4985140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51E7BE-9796-3626-BFD6-E3B04DE84B42}"/>
              </a:ext>
            </a:extLst>
          </p:cNvPr>
          <p:cNvSpPr txBox="1"/>
          <p:nvPr/>
        </p:nvSpPr>
        <p:spPr>
          <a:xfrm>
            <a:off x="1674620" y="523561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8D0889-30CE-312E-A088-B87BCCE28797}"/>
              </a:ext>
            </a:extLst>
          </p:cNvPr>
          <p:cNvSpPr txBox="1"/>
          <p:nvPr/>
        </p:nvSpPr>
        <p:spPr>
          <a:xfrm>
            <a:off x="3951675" y="5246294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0F48DA-15DA-CB35-3B35-3C8C91221AAA}"/>
              </a:ext>
            </a:extLst>
          </p:cNvPr>
          <p:cNvSpPr txBox="1"/>
          <p:nvPr/>
        </p:nvSpPr>
        <p:spPr>
          <a:xfrm>
            <a:off x="2821782" y="522613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44D7AAC-DEE3-AC07-F01A-3CC098F16609}"/>
              </a:ext>
            </a:extLst>
          </p:cNvPr>
          <p:cNvSpPr/>
          <p:nvPr/>
        </p:nvSpPr>
        <p:spPr>
          <a:xfrm>
            <a:off x="428626" y="6184822"/>
            <a:ext cx="5957888" cy="1185862"/>
          </a:xfrm>
          <a:prstGeom prst="roundRect">
            <a:avLst/>
          </a:prstGeom>
          <a:solidFill>
            <a:srgbClr val="1C5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905BAC6-9E34-FF80-42E2-CEEE5CA3A8BF}"/>
              </a:ext>
            </a:extLst>
          </p:cNvPr>
          <p:cNvSpPr/>
          <p:nvPr/>
        </p:nvSpPr>
        <p:spPr>
          <a:xfrm>
            <a:off x="5214236" y="6352098"/>
            <a:ext cx="864000" cy="86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Photo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C3A8D5-6CB0-D7AC-A6BB-A46A107091B3}"/>
              </a:ext>
            </a:extLst>
          </p:cNvPr>
          <p:cNvSpPr txBox="1"/>
          <p:nvPr/>
        </p:nvSpPr>
        <p:spPr>
          <a:xfrm>
            <a:off x="1674620" y="660257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B9CAC6-0168-9385-CC05-71AA4739DA26}"/>
              </a:ext>
            </a:extLst>
          </p:cNvPr>
          <p:cNvSpPr txBox="1"/>
          <p:nvPr/>
        </p:nvSpPr>
        <p:spPr>
          <a:xfrm>
            <a:off x="3951675" y="6613252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jonas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11CA25-7DBB-CECA-3026-D453EA79832C}"/>
              </a:ext>
            </a:extLst>
          </p:cNvPr>
          <p:cNvSpPr txBox="1"/>
          <p:nvPr/>
        </p:nvSpPr>
        <p:spPr>
          <a:xfrm>
            <a:off x="2821782" y="659308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C000"/>
                </a:solidFill>
                <a:latin typeface="Gill Sans Ultra Bold" panose="020B0A02020104020203" pitchFamily="34" charset="77"/>
              </a:rPr>
              <a:t>v</a:t>
            </a:r>
            <a:r>
              <a:rPr lang="en-DE" dirty="0">
                <a:solidFill>
                  <a:srgbClr val="FFC000"/>
                </a:solidFill>
                <a:latin typeface="Gill Sans Ultra Bold" panose="020B0A02020104020203" pitchFamily="34" charset="77"/>
              </a:rPr>
              <a:t>s.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9F36482-EA2A-1CC9-DA6E-BB87BA48EF7D}"/>
              </a:ext>
            </a:extLst>
          </p:cNvPr>
          <p:cNvSpPr>
            <a:spLocks noChangeAspect="1"/>
          </p:cNvSpPr>
          <p:nvPr/>
        </p:nvSpPr>
        <p:spPr>
          <a:xfrm>
            <a:off x="799397" y="370302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32113D-72C0-E038-15AD-94D67CFB2828}"/>
              </a:ext>
            </a:extLst>
          </p:cNvPr>
          <p:cNvSpPr>
            <a:spLocks noChangeAspect="1"/>
          </p:cNvSpPr>
          <p:nvPr/>
        </p:nvSpPr>
        <p:spPr>
          <a:xfrm>
            <a:off x="799396" y="5046679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A9EFFF8-94C6-6934-B9B1-529B194031F3}"/>
              </a:ext>
            </a:extLst>
          </p:cNvPr>
          <p:cNvSpPr>
            <a:spLocks noChangeAspect="1"/>
          </p:cNvSpPr>
          <p:nvPr/>
        </p:nvSpPr>
        <p:spPr>
          <a:xfrm>
            <a:off x="775254" y="6433802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6850009" y="1964015"/>
            <a:ext cx="5040418" cy="4451745"/>
          </a:xfrm>
          <a:prstGeom prst="rect">
            <a:avLst/>
          </a:prstGeom>
          <a:solidFill>
            <a:schemeClr val="tx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Chat?</a:t>
            </a:r>
            <a:br>
              <a:rPr lang="en-DE" dirty="0"/>
            </a:br>
            <a:r>
              <a:rPr lang="en-DE" dirty="0"/>
              <a:t>Bestenliste?</a:t>
            </a:r>
          </a:p>
        </p:txBody>
      </p:sp>
    </p:spTree>
    <p:extLst>
      <p:ext uri="{BB962C8B-B14F-4D97-AF65-F5344CB8AC3E}">
        <p14:creationId xmlns:p14="http://schemas.microsoft.com/office/powerpoint/2010/main" val="390969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END GAME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B76B1-CDA4-3DCF-99CA-CD5696767079}"/>
              </a:ext>
            </a:extLst>
          </p:cNvPr>
          <p:cNvSpPr/>
          <p:nvPr/>
        </p:nvSpPr>
        <p:spPr>
          <a:xfrm rot="5400000">
            <a:off x="2261071" y="3700724"/>
            <a:ext cx="720000" cy="105360"/>
          </a:xfrm>
          <a:prstGeom prst="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2F807-4B12-A2F0-4A4A-DAD0FE280789}"/>
              </a:ext>
            </a:extLst>
          </p:cNvPr>
          <p:cNvSpPr/>
          <p:nvPr/>
        </p:nvSpPr>
        <p:spPr>
          <a:xfrm rot="5400000">
            <a:off x="9230960" y="2369700"/>
            <a:ext cx="720000" cy="105360"/>
          </a:xfrm>
          <a:prstGeom prst="rect">
            <a:avLst/>
          </a:prstGeom>
          <a:solidFill>
            <a:srgbClr val="FF0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484C01-B98A-3D91-BA6B-B5816ED6E3B6}"/>
              </a:ext>
            </a:extLst>
          </p:cNvPr>
          <p:cNvSpPr txBox="1"/>
          <p:nvPr/>
        </p:nvSpPr>
        <p:spPr>
          <a:xfrm>
            <a:off x="2785936" y="3393404"/>
            <a:ext cx="609872" cy="1015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6000" b="1" dirty="0">
                <a:ln w="381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5297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EXIT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0C5E9-BED5-E961-A230-CF3FB243E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063" y="1985071"/>
            <a:ext cx="2889871" cy="31397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99589C-E5E1-C4D7-B0D0-C4C073A0EFB3}"/>
              </a:ext>
            </a:extLst>
          </p:cNvPr>
          <p:cNvSpPr txBox="1"/>
          <p:nvPr/>
        </p:nvSpPr>
        <p:spPr>
          <a:xfrm>
            <a:off x="5052892" y="5048810"/>
            <a:ext cx="208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>
                <a:ln w="28575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YOU LOST</a:t>
            </a:r>
          </a:p>
        </p:txBody>
      </p:sp>
    </p:spTree>
    <p:extLst>
      <p:ext uri="{BB962C8B-B14F-4D97-AF65-F5344CB8AC3E}">
        <p14:creationId xmlns:p14="http://schemas.microsoft.com/office/powerpoint/2010/main" val="67159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D84A-107F-DE10-4C68-5C3423B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4301"/>
            <a:ext cx="5800725" cy="134341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923F7D-47E4-6DB1-E6BF-EC1302F9C098}"/>
              </a:ext>
            </a:extLst>
          </p:cNvPr>
          <p:cNvSpPr>
            <a:spLocks noChangeAspect="1"/>
          </p:cNvSpPr>
          <p:nvPr/>
        </p:nvSpPr>
        <p:spPr>
          <a:xfrm>
            <a:off x="10029829" y="421894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00788-DB9C-85F7-B989-9A1326FE5497}"/>
              </a:ext>
            </a:extLst>
          </p:cNvPr>
          <p:cNvSpPr txBox="1"/>
          <p:nvPr/>
        </p:nvSpPr>
        <p:spPr>
          <a:xfrm>
            <a:off x="10925181" y="442240"/>
            <a:ext cx="990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MY</a:t>
            </a:r>
            <a:b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</a:br>
            <a:r>
              <a:rPr lang="en-DE" sz="2000" b="1" dirty="0">
                <a:ln w="1270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0CB77F-428E-3C9C-CA64-73B7DD88BB3C}"/>
              </a:ext>
            </a:extLst>
          </p:cNvPr>
          <p:cNvSpPr/>
          <p:nvPr/>
        </p:nvSpPr>
        <p:spPr>
          <a:xfrm>
            <a:off x="2409463" y="1848267"/>
            <a:ext cx="7373074" cy="3892774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ounded 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83A5993E-377D-1889-8A5B-E2A4682EE7B2}"/>
              </a:ext>
            </a:extLst>
          </p:cNvPr>
          <p:cNvSpPr/>
          <p:nvPr/>
        </p:nvSpPr>
        <p:spPr>
          <a:xfrm>
            <a:off x="4684070" y="5926238"/>
            <a:ext cx="2823859" cy="674083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ln w="12700">
                  <a:solidFill>
                    <a:srgbClr val="FFC000"/>
                  </a:solidFill>
                </a:ln>
                <a:solidFill>
                  <a:srgbClr val="1C5726"/>
                </a:solidFill>
                <a:latin typeface="Jumpman" panose="02000500000000000000" pitchFamily="2" charset="77"/>
              </a:rPr>
              <a:t>EXIT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54ABF8-53A7-DB14-0FC3-35FF22BC4F3D}"/>
              </a:ext>
            </a:extLst>
          </p:cNvPr>
          <p:cNvSpPr>
            <a:spLocks noChangeAspect="1"/>
          </p:cNvSpPr>
          <p:nvPr/>
        </p:nvSpPr>
        <p:spPr>
          <a:xfrm>
            <a:off x="737288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6BBBD-C328-7FFB-6433-A42E30784F03}"/>
              </a:ext>
            </a:extLst>
          </p:cNvPr>
          <p:cNvSpPr txBox="1"/>
          <p:nvPr/>
        </p:nvSpPr>
        <p:spPr>
          <a:xfrm>
            <a:off x="515831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EDE84E-09CC-5987-427A-40D45CAF4655}"/>
              </a:ext>
            </a:extLst>
          </p:cNvPr>
          <p:cNvSpPr>
            <a:spLocks noChangeAspect="1"/>
          </p:cNvSpPr>
          <p:nvPr/>
        </p:nvSpPr>
        <p:spPr>
          <a:xfrm>
            <a:off x="10726049" y="1848267"/>
            <a:ext cx="728663" cy="728232"/>
          </a:xfrm>
          <a:prstGeom prst="ellipse">
            <a:avLst/>
          </a:prstGeom>
          <a:blipFill>
            <a:blip r:embed="rId4"/>
            <a:stretch>
              <a:fillRect l="-25000" r="-21000"/>
            </a:stretch>
          </a:blipFill>
          <a:ln w="38100">
            <a:solidFill>
              <a:srgbClr val="FF000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005B2-E606-4184-7A9A-2005D809C54B}"/>
              </a:ext>
            </a:extLst>
          </p:cNvPr>
          <p:cNvSpPr txBox="1"/>
          <p:nvPr/>
        </p:nvSpPr>
        <p:spPr>
          <a:xfrm>
            <a:off x="10504592" y="278238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  <a:latin typeface="Gill Sans Ultra Bold" panose="020B0A02020104020203" pitchFamily="34" charset="77"/>
              </a:rPr>
              <a:t>saskia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8FED-6133-614B-F818-AB1E75CFEBE8}"/>
              </a:ext>
            </a:extLst>
          </p:cNvPr>
          <p:cNvSpPr txBox="1"/>
          <p:nvPr/>
        </p:nvSpPr>
        <p:spPr>
          <a:xfrm>
            <a:off x="10224900" y="3447895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B98B8-CAB5-EFFC-05B0-AA74678CFA77}"/>
              </a:ext>
            </a:extLst>
          </p:cNvPr>
          <p:cNvSpPr txBox="1"/>
          <p:nvPr/>
        </p:nvSpPr>
        <p:spPr>
          <a:xfrm>
            <a:off x="388539" y="3445001"/>
            <a:ext cx="17309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3800" b="1" dirty="0">
                <a:ln w="571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9589C-E5E1-C4D7-B0D0-C4C073A0EFB3}"/>
              </a:ext>
            </a:extLst>
          </p:cNvPr>
          <p:cNvSpPr txBox="1"/>
          <p:nvPr/>
        </p:nvSpPr>
        <p:spPr>
          <a:xfrm>
            <a:off x="5052892" y="5048810"/>
            <a:ext cx="2086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>
                <a:ln w="28575">
                  <a:solidFill>
                    <a:srgbClr val="FFC000"/>
                  </a:solidFill>
                </a:ln>
                <a:solidFill>
                  <a:srgbClr val="FF0000"/>
                </a:solidFill>
                <a:latin typeface="Jumpman" panose="02000500000000000000" pitchFamily="2" charset="77"/>
              </a:rPr>
              <a:t>YOU WON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9AE500-3E7E-D075-4AA2-256A62AD7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044" y="1978378"/>
            <a:ext cx="4581908" cy="30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62</Words>
  <Application>Microsoft Macintosh PowerPoint</Application>
  <PresentationFormat>Widescreen</PresentationFormat>
  <Paragraphs>37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Gill Sans Ultra Bold</vt:lpstr>
      <vt:lpstr>Jumpman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Mischnick</dc:creator>
  <cp:lastModifiedBy>Saskia Mischnick</cp:lastModifiedBy>
  <cp:revision>3</cp:revision>
  <dcterms:created xsi:type="dcterms:W3CDTF">2023-04-27T10:33:55Z</dcterms:created>
  <dcterms:modified xsi:type="dcterms:W3CDTF">2023-04-27T11:44:18Z</dcterms:modified>
</cp:coreProperties>
</file>